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97" r:id="rId3"/>
    <p:sldId id="287" r:id="rId4"/>
    <p:sldId id="273" r:id="rId5"/>
    <p:sldId id="275" r:id="rId6"/>
    <p:sldId id="274" r:id="rId7"/>
    <p:sldId id="286" r:id="rId8"/>
    <p:sldId id="285" r:id="rId9"/>
    <p:sldId id="290" r:id="rId10"/>
    <p:sldId id="289" r:id="rId11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14" y="-7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5E7E2CD-0189-4926-90E1-84F9F60A6F1A}" type="datetimeFigureOut">
              <a:rPr lang="sk-SK" smtClean="0"/>
              <a:pPr/>
              <a:t>24. 10. 2014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B8193B0-6BA3-4C2D-B492-3A214020F297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:///F:\DCIM\104_PANA\P1040964.MOV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5410">
              <a:schemeClr val="accent5">
                <a:lumMod val="20000"/>
                <a:lumOff val="80000"/>
              </a:schemeClr>
            </a:gs>
            <a:gs pos="52925">
              <a:schemeClr val="accent5">
                <a:lumMod val="20000"/>
                <a:lumOff val="8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chemeClr val="accent5">
                <a:lumMod val="20000"/>
                <a:lumOff val="8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395536" y="234888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  ZDRAVÍ  SA  UČÍME  A  PRE   ZDRAVIE  CVIČÍME</a:t>
            </a:r>
          </a:p>
        </p:txBody>
      </p:sp>
    </p:spTree>
    <p:extLst>
      <p:ext uri="{BB962C8B-B14F-4D97-AF65-F5344CB8AC3E}">
        <p14:creationId xmlns:p14="http://schemas.microsoft.com/office/powerpoint/2010/main" xmlns="" val="379694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5410">
              <a:schemeClr val="accent5">
                <a:lumMod val="20000"/>
                <a:lumOff val="80000"/>
              </a:schemeClr>
            </a:gs>
            <a:gs pos="52925">
              <a:schemeClr val="accent5">
                <a:lumMod val="20000"/>
                <a:lumOff val="8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chemeClr val="accent5">
                <a:lumMod val="20000"/>
                <a:lumOff val="8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395536" y="1568500"/>
            <a:ext cx="79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TÉMA : ZDRAVÝ  ATÍVNY ŽIVOTNÝ  ŠTÝL</a:t>
            </a:r>
          </a:p>
          <a:p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AKTIVITY:</a:t>
            </a:r>
          </a:p>
          <a:p>
            <a:endParaRPr lang="sk-SK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Tvoríme svoju pyramídu zdravia</a:t>
            </a:r>
          </a:p>
          <a:p>
            <a:pPr marL="457200" indent="-457200">
              <a:buAutoNum type="arabicPeriod"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Hudobná výchova v pohybe</a:t>
            </a:r>
          </a:p>
          <a:p>
            <a:pPr marL="457200" indent="-457200">
              <a:buAutoNum type="arabicPeriod"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Minúta pre srdiečko</a:t>
            </a:r>
          </a:p>
          <a:p>
            <a:pPr marL="457200" indent="-457200">
              <a:buAutoNum type="arabicPeriod"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 nádeje</a:t>
            </a:r>
          </a:p>
          <a:p>
            <a:pPr marL="457200" indent="-457200">
              <a:buAutoNum type="arabicPeriod"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Rozhlasové okienko</a:t>
            </a:r>
          </a:p>
          <a:p>
            <a:pPr marL="457200" indent="-457200">
              <a:buAutoNum type="arabicPeriod"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Čo robíme pre svoje zdravie</a:t>
            </a:r>
          </a:p>
          <a:p>
            <a:pPr marL="457200" indent="-457200">
              <a:buAutoNum type="arabicPeriod"/>
            </a:pP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Rady pre mimozemskú civilizáciu</a:t>
            </a: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958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5410">
              <a:schemeClr val="accent5">
                <a:lumMod val="20000"/>
                <a:lumOff val="80000"/>
              </a:schemeClr>
            </a:gs>
            <a:gs pos="52925">
              <a:schemeClr val="accent5">
                <a:lumMod val="20000"/>
                <a:lumOff val="8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chemeClr val="accent5">
                <a:lumMod val="20000"/>
                <a:lumOff val="8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51521" y="1631697"/>
            <a:ext cx="43204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hodine tvorivého písania sme sa rozprávali o zdravom jedle, o jednotlivých zložkách našej stravy, čo by sme mali jesť a čo zdravé nie je. Potom sa deti rozdelili do skupín a vytvárali "Pyramídy zdravia" - plagáty so zdravou stravou. Žiaci vystrihovali a lepili rôzne druhy potravín, ovocie a zeleninu. Na konci hodiny deti plagáty prezentovali a vystavili na nástenke</a:t>
            </a:r>
            <a:r>
              <a:rPr lang="sk-SK" dirty="0"/>
              <a:t>.</a:t>
            </a:r>
          </a:p>
        </p:txBody>
      </p:sp>
      <p:pic>
        <p:nvPicPr>
          <p:cNvPr id="3" name="Obrázok 2" descr="C:\Users\martina\AppData\Local\Temp\tvp1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836712"/>
            <a:ext cx="3960440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BlokTextu 3"/>
          <p:cNvSpPr txBox="1"/>
          <p:nvPr/>
        </p:nvSpPr>
        <p:spPr>
          <a:xfrm>
            <a:off x="107504" y="548680"/>
            <a:ext cx="5760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AKTIVITA: </a:t>
            </a:r>
          </a:p>
          <a:p>
            <a:r>
              <a:rPr lang="sk-SK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TVORÍME  SVOJU  PYRYMÍDU  ZDRAVIA</a:t>
            </a:r>
          </a:p>
          <a:p>
            <a:r>
              <a:rPr lang="sk-SK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IV.C – 21 žiakov</a:t>
            </a:r>
            <a:endParaRPr lang="sk-SK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463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5410">
              <a:schemeClr val="accent5">
                <a:lumMod val="20000"/>
                <a:lumOff val="80000"/>
              </a:schemeClr>
            </a:gs>
            <a:gs pos="52925">
              <a:schemeClr val="accent5">
                <a:lumMod val="20000"/>
                <a:lumOff val="8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chemeClr val="accent5">
                <a:lumMod val="20000"/>
                <a:lumOff val="8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611560" y="4869160"/>
            <a:ext cx="79928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Tanec </a:t>
            </a:r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 pohyb v spojení s hudbou je nám veľmi blízky. Vyskúšali sme si ho na hudobnej výchove.</a:t>
            </a:r>
          </a:p>
          <a:p>
            <a:pPr algn="just"/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Aj na iných vyučovacích hodinách sme zaradili „minútku pre srdiečko“.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287242" y="340791"/>
            <a:ext cx="428475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AKTIVITA: HUDOBNÁ  VÝCHOVA  V POHYBE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II.A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-20 žiakov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ok 3" descr="C:\Users\martina\Pictures\P1040916.JP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355976" y="1144003"/>
            <a:ext cx="4608512" cy="2933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ázok 5" descr="C:\Users\martina\Pictures\P1040912.JPG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95536" y="1844824"/>
            <a:ext cx="3672408" cy="27932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7472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5410">
              <a:schemeClr val="accent5">
                <a:lumMod val="20000"/>
                <a:lumOff val="80000"/>
              </a:schemeClr>
            </a:gs>
            <a:gs pos="52925">
              <a:schemeClr val="accent5">
                <a:lumMod val="20000"/>
                <a:lumOff val="8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chemeClr val="accent5">
                <a:lumMod val="20000"/>
                <a:lumOff val="8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361504" y="598240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AKTIVITA: MINÚTA  PRE  SRDIEČKO IV.A – 22 žiakov</a:t>
            </a:r>
            <a:endParaRPr lang="sk-SK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bdĺžnik 1"/>
          <p:cNvSpPr/>
          <p:nvPr/>
        </p:nvSpPr>
        <p:spPr>
          <a:xfrm>
            <a:off x="1043608" y="4869160"/>
            <a:ext cx="7038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dirty="0" smtClean="0"/>
              <a:t>Každý deň sme </a:t>
            </a:r>
            <a:r>
              <a:rPr lang="sk-SK" dirty="0"/>
              <a:t>si </a:t>
            </a:r>
            <a:r>
              <a:rPr lang="sk-SK" dirty="0" smtClean="0"/>
              <a:t>našli </a:t>
            </a:r>
            <a:r>
              <a:rPr lang="sk-SK" dirty="0"/>
              <a:t>v </a:t>
            </a:r>
            <a:r>
              <a:rPr lang="sk-SK" dirty="0" smtClean="0"/>
              <a:t>rámci vyučovania telovýchovnú chvíľku. Minútka skákania nám rozprúdila krv a svojmu srdiečku sme pomohli byť silnejšie a vytrvalejšie. Pravidelný pohyb odporúčame všetkým svojim spolužiakom. </a:t>
            </a:r>
            <a:endParaRPr lang="sk-SK" dirty="0"/>
          </a:p>
        </p:txBody>
      </p:sp>
      <p:pic>
        <p:nvPicPr>
          <p:cNvPr id="1026" name="Picture 2" descr="F:\DCIM\104_PANA\P10409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9264" y="787946"/>
            <a:ext cx="3970469" cy="2977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artina\AppData\Local\Microsoft\Windows\Temporary Internet Files\Content.IE5\CCEYAVE8\MC900298079[1].wmf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1796" y="3140968"/>
            <a:ext cx="811073" cy="790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/>
          <p:cNvSpPr txBox="1"/>
          <p:nvPr/>
        </p:nvSpPr>
        <p:spPr>
          <a:xfrm>
            <a:off x="683568" y="2276872"/>
            <a:ext cx="2587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/>
              <a:t>Pozrite si video - </a:t>
            </a:r>
          </a:p>
          <a:p>
            <a:r>
              <a:rPr lang="sk-SK" dirty="0" smtClean="0"/>
              <a:t>Skáčeme pre srdiečko: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162552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5410">
              <a:schemeClr val="accent5">
                <a:lumMod val="20000"/>
                <a:lumOff val="80000"/>
              </a:schemeClr>
            </a:gs>
            <a:gs pos="52925">
              <a:schemeClr val="accent5">
                <a:lumMod val="20000"/>
                <a:lumOff val="8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chemeClr val="accent5">
                <a:lumMod val="20000"/>
                <a:lumOff val="8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827584" y="4667652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Niektorí </a:t>
            </a:r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žiaci z triedy sa zúčastnili Behu nádeje. Počasie nám neprialo, pršalo. Po prekonaní 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km </a:t>
            </a:r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dlhej trate chôdzou alebo behom sme v cieli dostali odmenu v podobe sladkého a šťavnatého jablka.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191166" y="404664"/>
            <a:ext cx="47525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AKTIVITA:  BEH  NÁDEJE</a:t>
            </a:r>
          </a:p>
          <a:p>
            <a:r>
              <a:rPr lang="sk-SK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V.A – 22 žiakov</a:t>
            </a:r>
            <a:endParaRPr lang="sk-SK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ok 3" descr="C:\Users\Mamina\Desktop\100OLYMP\PA170113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6530" y="404664"/>
            <a:ext cx="6583942" cy="41102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98212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5410">
              <a:schemeClr val="accent5">
                <a:lumMod val="20000"/>
                <a:lumOff val="80000"/>
              </a:schemeClr>
            </a:gs>
            <a:gs pos="52925">
              <a:schemeClr val="accent5">
                <a:lumMod val="20000"/>
                <a:lumOff val="8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chemeClr val="accent5">
                <a:lumMod val="20000"/>
                <a:lumOff val="8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66904" y="4289028"/>
            <a:ext cx="77495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Vytvorili sme si nástenku zápisov zdravých aktivít prospešných pre naše zdravie.  Aktivitami sa chceli vzájomne inšpirovať a podporovať zdravý životný štýl .</a:t>
            </a:r>
          </a:p>
          <a:p>
            <a:pPr algn="just"/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Aký druh športu sme robili a ako často. Do ankety sa zapojili aj učitelia.</a:t>
            </a:r>
          </a:p>
        </p:txBody>
      </p:sp>
      <p:pic>
        <p:nvPicPr>
          <p:cNvPr id="3" name="Obrázok 2" descr="C:\Users\Mamina\Desktop\100OLYMP\PA150074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6922"/>
            <a:ext cx="3879304" cy="2662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ázok 3" descr="C:\Users\Mamina\Desktop\100OLYMP\PA150075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052736"/>
            <a:ext cx="3960440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BlokTextu 4"/>
          <p:cNvSpPr txBox="1"/>
          <p:nvPr/>
        </p:nvSpPr>
        <p:spPr>
          <a:xfrm>
            <a:off x="539552" y="476672"/>
            <a:ext cx="77768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AKTIVITA: </a:t>
            </a:r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ČO  ROBÍME  PRE SVOJE  ZDRAVIE</a:t>
            </a:r>
          </a:p>
          <a:p>
            <a:r>
              <a:rPr lang="sk-SK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ŽIACI A  PEDAGÓGOVIA -  30</a:t>
            </a:r>
            <a:endParaRPr lang="sk-SK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298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5410">
              <a:schemeClr val="accent5">
                <a:lumMod val="20000"/>
                <a:lumOff val="80000"/>
              </a:schemeClr>
            </a:gs>
            <a:gs pos="52925">
              <a:schemeClr val="accent5">
                <a:lumMod val="20000"/>
                <a:lumOff val="8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chemeClr val="accent5">
                <a:lumMod val="20000"/>
                <a:lumOff val="8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467544" y="4221088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Starší </a:t>
            </a:r>
            <a:r>
              <a:rPr lang="sk-SK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žiaci sa prihovorili všetkým spolužiakom cez školský rozhlas. Vyzdvihli význam stravy pre zdravie človeka. Okrem stravy aj pohyb a dostatok spánku. V závere relácie vymenovali niekoľko druhov potravín, ktoré by deti mali obmedziť a poradili im, čo robiť, aby boli stále zdraví.</a:t>
            </a:r>
          </a:p>
        </p:txBody>
      </p:sp>
      <p:pic>
        <p:nvPicPr>
          <p:cNvPr id="3" name="Obrázok 2" descr="C:\Users\Mamina\Desktop\100OLYMP\PA150063.JPG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067944" y="373729"/>
            <a:ext cx="4752527" cy="3631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BlokTextu 3"/>
          <p:cNvSpPr txBox="1"/>
          <p:nvPr/>
        </p:nvSpPr>
        <p:spPr>
          <a:xfrm>
            <a:off x="107504" y="476672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AKTIVITA: ROZHLASOVÉ  OKIENKO</a:t>
            </a:r>
          </a:p>
          <a:p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VIII.B, VII.A -15 žiakov</a:t>
            </a: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392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5410">
              <a:schemeClr val="accent5">
                <a:lumMod val="20000"/>
                <a:lumOff val="80000"/>
              </a:schemeClr>
            </a:gs>
            <a:gs pos="52925">
              <a:schemeClr val="accent5">
                <a:lumMod val="20000"/>
                <a:lumOff val="8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chemeClr val="accent5">
                <a:lumMod val="20000"/>
                <a:lumOff val="8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328820" y="2132856"/>
            <a:ext cx="32350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Počas vyučovacej hodiny na tému Trasa vychádzky sme sa žiakmi venovali zdravému životnému štýlu. </a:t>
            </a:r>
          </a:p>
          <a:p>
            <a:pPr lvl="0" algn="just"/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Spoločný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rozhovor v triede o zdraví, životnom štýle, a výžive viedol k riešeniu  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zaujímavej úlohy v skupinách. Pripravovali sme jedálny lístok, ktorý by mohli využívať mimozemské civilizácie, aby udržali ľudí zdravých a fit. V závere hodiny sme si  svoje jedálne lístky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odprezentovali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vyhodnotili.</a:t>
            </a:r>
            <a:endParaRPr lang="sk-SK" dirty="0"/>
          </a:p>
          <a:p>
            <a:pPr algn="just"/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323528" y="620688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AKTIVITA</a:t>
            </a:r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k-SK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RADY PRE  MIMOZEMSKÚ  CIVILIZÁCIU</a:t>
            </a:r>
          </a:p>
          <a:p>
            <a:r>
              <a:rPr lang="sk-SK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VI.B -24 žiakov </a:t>
            </a:r>
            <a:endParaRPr lang="sk-SK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ok 3" descr="C:\Users\Admin\Desktop\103_PANA\P103098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563888" y="1821016"/>
            <a:ext cx="5399410" cy="4200272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/>
            <a:lightRig rig="threePt" dir="t"/>
          </a:scene3d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164510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65410">
              <a:schemeClr val="accent5">
                <a:lumMod val="20000"/>
                <a:lumOff val="80000"/>
              </a:schemeClr>
            </a:gs>
            <a:gs pos="52925">
              <a:schemeClr val="accent5">
                <a:lumMod val="20000"/>
                <a:lumOff val="80000"/>
              </a:schemeClr>
            </a:gs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chemeClr val="accent5">
                <a:lumMod val="20000"/>
                <a:lumOff val="80000"/>
              </a:schemeClr>
            </a:gs>
            <a:gs pos="82001">
              <a:srgbClr val="FBD49C"/>
            </a:gs>
            <a:gs pos="100000">
              <a:srgbClr val="FEE7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251520" y="1582341"/>
            <a:ext cx="842493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Názov školy:		Základná škola, 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Adresa školy:		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Pankúchova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4 851 04 Bratislava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Kontaktná osoba:		Mgr. Mária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Sitárová</a:t>
            </a:r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E-mail:			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avoratis@gmail.com</a:t>
            </a:r>
            <a:endParaRPr lang="sk-SK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Telefón:			02/62525881-2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Žiaci: Klára Petrášová, Viktor Krč - IV.C,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Liliana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Kolesárová, Simona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Terényiová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II.A,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Sarah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Žáková, Tamara Šimkovičová – V.A, Róbert Puškár  - VII.A., Viktória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Hruboňová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lenka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Kuľhová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IX.A, Natália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Lesneková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VI.B, Sára Lišková,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Nikolas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Mazan</a:t>
            </a:r>
            <a:r>
              <a:rPr lang="sk-SK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IV.A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Počet žiakov zaradených do aktivít  dennej </a:t>
            </a:r>
            <a:r>
              <a:rPr lang="sk-SK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témy</a:t>
            </a:r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91</a:t>
            </a:r>
            <a:endParaRPr lang="sk-S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Denná téma: 		Zdravý aktívny životný štýl</a:t>
            </a:r>
          </a:p>
          <a:p>
            <a:r>
              <a:rPr lang="sk-SK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Počet žiakov školy:		591</a:t>
            </a:r>
          </a:p>
        </p:txBody>
      </p:sp>
    </p:spTree>
    <p:extLst>
      <p:ext uri="{BB962C8B-B14F-4D97-AF65-F5344CB8AC3E}">
        <p14:creationId xmlns:p14="http://schemas.microsoft.com/office/powerpoint/2010/main" xmlns="" val="234512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erodynamika">
  <a:themeElements>
    <a:clrScheme name="Aerodynamik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erodynamik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erodynamik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345</TotalTime>
  <Words>297</Words>
  <Application>Microsoft Office PowerPoint</Application>
  <PresentationFormat>Prezentácia na obrazovke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1" baseType="lpstr">
      <vt:lpstr>Aerodynamika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ZŠ Pankúchova</dc:creator>
  <cp:lastModifiedBy>SPPK</cp:lastModifiedBy>
  <cp:revision>43</cp:revision>
  <dcterms:created xsi:type="dcterms:W3CDTF">2014-10-19T05:44:41Z</dcterms:created>
  <dcterms:modified xsi:type="dcterms:W3CDTF">2014-10-24T12:22:14Z</dcterms:modified>
</cp:coreProperties>
</file>